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Atendimento Ágil às Necessidades Mutáveis das Partes Interessadas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Nesta apresentação, exploraremos como nossa equipe se adaptou com agilidade às mudanças nos requisitos e demandas das partes interessadas, entregando soluções inovadoras e mantendo a excelência no atendimento.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A7CC5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0829" y="6152555"/>
            <a:ext cx="10870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003012"/>
            <a:ext cx="23187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Lucas Pontes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62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Entendendo e Atendendo às Necessidades Complexas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39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acordo com os requisitos fornecidos, identificamos a necessidade de implementar soluções técnicas complexas para atender às demandas em constante evolução.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6779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Nossos especialistas técnicos mergulharam fundo nos desafios, utilizando suas habilidades avançadas em tecnologia e análise de dados para projetar e implementar melhorias contínuas. Essa abordagem nos permitiu entregar soluções personalizadas e em tempo hábil, atendendo plenamente às necessidades das partes interessadas.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3374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Apesar da complexidade envolvida, nossa equipe se manteve focada, colaborativa e determinada a encontrar as melhores soluções possíveis.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11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Excelência da Colaboração em Equipe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Nossa equipe demonstrou um nível excepcional de colaboração e sinergia durante todo o processo. Desde o início, estabelecemos uma dinâmica de trabalho em que a comunicação fluía livremente, as ideias eram compartilhadas abertamente e os membros se apoiavam mutuamente.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383387"/>
            <a:ext cx="8619411" cy="5897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740830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um dos profissionais envolvidos trouxe suas habilidades, experiências e perspectivas únicas para a mesa, enriquecendo as discussões e a tomada de decisões. Através do respeito mútuo, da disposição em aprender e da determinação em alcançar os melhores resultados, conseguimos superar desafios e encontrar soluções inovadoras.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7898725"/>
            <a:ext cx="8619411" cy="58974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835" y="1392364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spc="-1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 abordagem colaborativa foi fundamental para mantermos o foco, a agilidade e a excelência na entrega dos serviços solicitados pelas partes interessadas.</a:t>
            </a:r>
            <a:endParaRPr lang="en-US" sz="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4232612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10846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Um Grupo Empoderado pelo Aprendizado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373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7439" y="2223730"/>
            <a:ext cx="357270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Sede Insaciável de Aprendizado e Crescimento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17439" y="3422809"/>
            <a:ext cx="357270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Durante este projeto, nossa equipe demonstrou uma sede insaciável de aprendizado e crescimento. Cada desafio enfrentado se transformou em uma oportunidade única de expandir nossos conhecimentos e habilidades.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22373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840611" y="2223730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Compreensão Holística dos Requisitos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840611" y="3068479"/>
            <a:ext cx="3572708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Através de intensas sessões de brainstorming, discussões aprofundadas e troca de experiências, desenvolvemos uma compreensão holística dos requisitos e das melhores práticas para atendê-los. Essa jornada de aprendizado contínuo nos fortaleceu individualmente e, como grupo, nos capacitou a encontrar soluções cada vez mais eficazes e inovadoras.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22373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63783" y="2223730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Mentalidade de Melhoria Contínua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63783" y="3068479"/>
            <a:ext cx="357270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Celebramos as vitórias coletivas, mas também reconhecemos a importância de refletir sobre os erros e aprender com eles. Essa mentalidade de melhoria contínua tornou nossa equipe ainda mais resiliente e preparada para enfrentar futuros desafios.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7058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Avançando com Confiança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7123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 longo desta jornada, nossa equipe demonstrou a capacidade de se adaptar rapidamente a mudanças, trabalhar de forma colaborativa e aprender continuamente. Essas habilidades nos permitiram entregar soluções de alto impacto que superaram as expectativas das partes interessadas.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2697123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Agora, estamos confiantes em aplicar essas lições aprendidas a futuros desafios. Continuaremos a cultivar uma cultura de inovação, aprimorando constantemente nossas competências técnicas e soft skills. Isso nos permitirá responder agilmente a quaisquer novos requisitos, mantendo a excelência na entrega de resultados excepcionais.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69666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entusiasmo e a determinação de nossa equipe, estamos prontos para avançar e estabelecer novos patamares de sucesso. Estamos empolgados com as próximas oportunidades de crescimento e aguardamos ansiosamente a chance de superar as expectativas das partes interessadas mais uma vez.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2024-11-04T23:24:01Z</dcterms:created>
  <dcterms:modified xsi:type="dcterms:W3CDTF">2024-11-04T23:24:01Z</dcterms:modified>
</cp:coreProperties>
</file>